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6" r:id="rId2"/>
    <p:sldId id="280" r:id="rId3"/>
    <p:sldId id="285" r:id="rId4"/>
    <p:sldId id="258" r:id="rId5"/>
    <p:sldId id="283" r:id="rId6"/>
    <p:sldId id="259" r:id="rId7"/>
    <p:sldId id="262" r:id="rId8"/>
    <p:sldId id="287" r:id="rId9"/>
    <p:sldId id="288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83930-6213-414D-A07F-C514F7BC403A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22FB7-D23A-4075-9AC4-A4C977774A1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8A094E-2F9C-4C09-8687-8184DA26B3B4}" type="datetimeFigureOut">
              <a:rPr lang="es-ES" smtClean="0"/>
              <a:pPr/>
              <a:t>01/03/2011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F04117-8521-47E5-A447-64B6CE09BFE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8" y="152400"/>
            <a:ext cx="9432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"/>
          <p:cNvSpPr/>
          <p:nvPr/>
        </p:nvSpPr>
        <p:spPr>
          <a:xfrm>
            <a:off x="3432976" y="129540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www.itpasfaltos.com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81000" y="2209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INNOVACION Y TECNOLOGIA DE PAVIMENTOS S.A.S</a:t>
            </a:r>
            <a:endParaRPr lang="es-ES" sz="2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381000" y="38100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www.itpasfaltos.com</a:t>
            </a:r>
            <a:endParaRPr lang="es-E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81000" y="41910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Km 28,Autopista Central del Norte, Vda. Roble Sur</a:t>
            </a:r>
            <a:endParaRPr lang="es-ES" sz="2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04800" y="4648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Gachancipá</a:t>
            </a:r>
            <a:r>
              <a:rPr lang="en-US" sz="2000" b="1" dirty="0" smtClean="0"/>
              <a:t>, </a:t>
            </a:r>
            <a:r>
              <a:rPr lang="en-US" sz="2400" b="1" dirty="0" smtClean="0"/>
              <a:t>Cundinamarca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381000" y="51054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Telefono:8578518-Celular:3174025875</a:t>
            </a:r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4495800" y="6019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04800" y="549086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Mail: ventas@itpasfaltos.com</a:t>
            </a:r>
            <a:endParaRPr lang="es-ES" sz="24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38600" y="2811959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/>
              <a:t>ITP</a:t>
            </a:r>
            <a:endParaRPr lang="es-E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8" y="152400"/>
            <a:ext cx="9432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564731" y="1307068"/>
            <a:ext cx="215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www.itpasfaltos.com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09600" y="16764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QUE ES Y PARA QUE SIRVE EZ STREET ?</a:t>
            </a:r>
            <a:endParaRPr lang="es-ES" sz="2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28600" y="2430482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2000" b="1" dirty="0" smtClean="0"/>
              <a:t> </a:t>
            </a:r>
            <a:r>
              <a:rPr lang="en-US" sz="2000" dirty="0" smtClean="0"/>
              <a:t>Es un </a:t>
            </a:r>
            <a:r>
              <a:rPr lang="es-CO" sz="2000" dirty="0" smtClean="0"/>
              <a:t>asfalto frio listo para usar en solo tres pasos : </a:t>
            </a:r>
            <a:r>
              <a:rPr lang="es-CO" sz="2000" b="1" dirty="0" smtClean="0"/>
              <a:t>limpiar, aplicar y compactar.</a:t>
            </a:r>
            <a:endParaRPr lang="es-CO" sz="2000" dirty="0" smtClean="0"/>
          </a:p>
          <a:p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r>
              <a:rPr lang="es-CO" sz="2000" dirty="0" smtClean="0"/>
              <a:t>Garantizado</a:t>
            </a:r>
            <a:r>
              <a:rPr lang="en-US" sz="2000" dirty="0" smtClean="0"/>
              <a:t> para la reparacion y </a:t>
            </a:r>
            <a:r>
              <a:rPr lang="es-CO" sz="2000" dirty="0" smtClean="0"/>
              <a:t>mantenimiento</a:t>
            </a:r>
            <a:r>
              <a:rPr lang="en-US" sz="2000" dirty="0" smtClean="0"/>
              <a:t> de:</a:t>
            </a:r>
            <a:r>
              <a:rPr lang="es-CO" sz="2000" b="1" dirty="0" smtClean="0"/>
              <a:t>Huecos, acometidas de servicios públicos, parqueaderos</a:t>
            </a:r>
            <a:r>
              <a:rPr lang="en-US" sz="2000" b="1" dirty="0" smtClean="0"/>
              <a:t>, </a:t>
            </a:r>
            <a:r>
              <a:rPr lang="es-CO" sz="2000" b="1" dirty="0" smtClean="0"/>
              <a:t>pistas de aterrizaje, huecos </a:t>
            </a:r>
            <a:r>
              <a:rPr lang="en-US" sz="2000" b="1" dirty="0" smtClean="0"/>
              <a:t>en general.</a:t>
            </a:r>
          </a:p>
          <a:p>
            <a:endParaRPr lang="en-US" sz="2000" dirty="0" smtClean="0"/>
          </a:p>
          <a:p>
            <a:endParaRPr lang="en-US" sz="1600" dirty="0" smtClean="0"/>
          </a:p>
          <a:p>
            <a:endParaRPr lang="es-ES" sz="1600" dirty="0"/>
          </a:p>
        </p:txBody>
      </p:sp>
      <p:pic>
        <p:nvPicPr>
          <p:cNvPr id="8" name="7 Imagen" descr="pothole-fill-drivewa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2286000"/>
            <a:ext cx="4281740" cy="3505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8" y="152400"/>
            <a:ext cx="9432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564731" y="1307068"/>
            <a:ext cx="215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www.itpasfaltos.com</a:t>
            </a:r>
            <a:endParaRPr lang="es-E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2286000"/>
            <a:ext cx="8229600" cy="269716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charset="0"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1·Limpie: </a:t>
            </a:r>
            <a:r>
              <a:rPr kumimoji="0" lang="es-CO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zona afectada.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Asegurarse de retirar todo el material suelto.</a:t>
            </a:r>
            <a:r>
              <a:rPr kumimoji="0" lang="es-CO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charset="0"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2·Aplique: </a:t>
            </a:r>
            <a:r>
              <a:rPr kumimoji="0" lang="es-CO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directamente en frío.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espesores mayores a 10 cm., aplicar por capas de 5 cm. cada una.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charset="0"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3·Compacte: </a:t>
            </a:r>
            <a:r>
              <a:rPr kumimoji="0" lang="es-CO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 el mismo tráfico, rodillo tándem o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 un medio mecánico.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90600" y="1600200"/>
            <a:ext cx="7315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Sencillo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fácil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elemental</a:t>
            </a:r>
            <a:endParaRPr kumimoji="0" lang="es-CO" sz="4000" b="1" i="0" u="none" strike="noStrike" kern="1200" cap="none" spc="0" normalizeH="0" baseline="0" noProof="0" dirty="0" smtClean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9" descr="Paso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7062" y="4648200"/>
            <a:ext cx="2278063" cy="1514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0" descr="Paso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4648200"/>
            <a:ext cx="2278062" cy="1514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1" descr="Paso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0" y="4648200"/>
            <a:ext cx="2278062" cy="1514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304800" y="6324600"/>
            <a:ext cx="1073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CO" b="1" dirty="0">
                <a:latin typeface="Calibri" pitchFamily="34" charset="0"/>
              </a:rPr>
              <a:t>1. LIMPIE</a:t>
            </a:r>
          </a:p>
        </p:txBody>
      </p:sp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3124200" y="6324600"/>
            <a:ext cx="1258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CO" b="1" dirty="0">
                <a:latin typeface="Calibri" pitchFamily="34" charset="0"/>
              </a:rPr>
              <a:t>2. APLIQUE</a:t>
            </a:r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5715000" y="6324600"/>
            <a:ext cx="1485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CO" b="1" dirty="0">
                <a:latin typeface="Calibri" pitchFamily="34" charset="0"/>
              </a:rPr>
              <a:t>3. COMPACTE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8" y="152400"/>
            <a:ext cx="9432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564731" y="1307068"/>
            <a:ext cx="215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www.itpasfaltos.com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533400" y="1676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COMPOSICION</a:t>
            </a:r>
            <a:endParaRPr lang="es-ES" sz="2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685800" y="2454057"/>
            <a:ext cx="2667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EZ STREET</a:t>
            </a:r>
            <a:r>
              <a:rPr lang="en-US" sz="2000" dirty="0" smtClean="0"/>
              <a:t>  ESTA COMPUESTO POR: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Piedra triturada 3/8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Arena triturada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Polimeros modificados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Asfalto (AC) al 6%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endParaRPr lang="en-US" dirty="0" smtClean="0"/>
          </a:p>
          <a:p>
            <a:endParaRPr lang="es-ES" dirty="0"/>
          </a:p>
        </p:txBody>
      </p:sp>
      <p:pic>
        <p:nvPicPr>
          <p:cNvPr id="8" name="Picture 4" descr="AsfaltoPal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438400"/>
            <a:ext cx="3200400" cy="39088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8" y="152400"/>
            <a:ext cx="9432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564731" y="1307068"/>
            <a:ext cx="215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www.itpasfaltos.com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609600" y="16002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CARACTERISTICAS</a:t>
            </a:r>
            <a:endParaRPr lang="es-ES" sz="28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28600" y="2106573"/>
            <a:ext cx="4038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CO" sz="2000" dirty="0" smtClean="0"/>
              <a:t>Garantía permanente</a:t>
            </a:r>
          </a:p>
          <a:p>
            <a:pPr>
              <a:buFont typeface="Wingdings" pitchFamily="2" charset="2"/>
              <a:buChar char="ü"/>
            </a:pPr>
            <a:r>
              <a:rPr lang="es-CO" sz="2000" dirty="0" smtClean="0"/>
              <a:t>Funciona dentro del agua</a:t>
            </a:r>
          </a:p>
          <a:p>
            <a:pPr>
              <a:buFont typeface="Wingdings" pitchFamily="2" charset="2"/>
              <a:buChar char="ü"/>
            </a:pPr>
            <a:r>
              <a:rPr lang="es-CO" sz="2000" dirty="0" smtClean="0"/>
              <a:t>En TODAS las condiciones climáticas</a:t>
            </a:r>
          </a:p>
          <a:p>
            <a:pPr>
              <a:buFont typeface="Wingdings" pitchFamily="2" charset="2"/>
              <a:buChar char="ü"/>
            </a:pPr>
            <a:r>
              <a:rPr lang="es-CO" sz="2000" dirty="0" smtClean="0"/>
              <a:t>No tiene que mezclarlo</a:t>
            </a:r>
          </a:p>
          <a:p>
            <a:pPr>
              <a:buFont typeface="Wingdings" pitchFamily="2" charset="2"/>
              <a:buChar char="ü"/>
            </a:pPr>
            <a:r>
              <a:rPr lang="es-CO" sz="2000" dirty="0" smtClean="0"/>
              <a:t>No requiere adhesivos ni fijación</a:t>
            </a:r>
          </a:p>
          <a:p>
            <a:pPr>
              <a:buFont typeface="Wingdings" pitchFamily="2" charset="2"/>
              <a:buChar char="ü"/>
            </a:pPr>
            <a:r>
              <a:rPr lang="es-CO" sz="2000" dirty="0" smtClean="0"/>
              <a:t>Listo para el uso</a:t>
            </a:r>
          </a:p>
          <a:p>
            <a:pPr>
              <a:buFont typeface="Wingdings" pitchFamily="2" charset="2"/>
              <a:buChar char="ü"/>
            </a:pPr>
            <a:r>
              <a:rPr lang="es-CO" sz="2000" dirty="0" smtClean="0"/>
              <a:t>Permite el trafico inmediato</a:t>
            </a:r>
          </a:p>
          <a:p>
            <a:pPr>
              <a:buFont typeface="Wingdings" pitchFamily="2" charset="2"/>
              <a:buChar char="ü"/>
            </a:pPr>
            <a:r>
              <a:rPr lang="es-CO" sz="2000" dirty="0" smtClean="0"/>
              <a:t>Puede almacenarse durante meses</a:t>
            </a:r>
          </a:p>
          <a:p>
            <a:endParaRPr lang="es-ES" dirty="0"/>
          </a:p>
        </p:txBody>
      </p:sp>
      <p:pic>
        <p:nvPicPr>
          <p:cNvPr id="7" name="Picture 8" descr="Montana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2362200"/>
            <a:ext cx="4495800" cy="337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8" y="152400"/>
            <a:ext cx="9432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564731" y="1307068"/>
            <a:ext cx="215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www.itpasfaltos.com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81000" y="1600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PRESENTACIONES DISPONIBLES</a:t>
            </a:r>
            <a:endParaRPr lang="es-ES" sz="2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04800" y="21336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Granel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Bolsa de 17,5 kilos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Bolsa de 25 kilos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Saco de 1 tonelada</a:t>
            </a:r>
          </a:p>
        </p:txBody>
      </p:sp>
      <p:pic>
        <p:nvPicPr>
          <p:cNvPr id="7" name="Picture 10" descr="Montana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733800"/>
            <a:ext cx="3556000" cy="266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11" descr="Paca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3657600"/>
            <a:ext cx="2527300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Bolsa50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733800"/>
            <a:ext cx="17653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8" y="152400"/>
            <a:ext cx="9432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412331" y="1307068"/>
            <a:ext cx="215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www.itpasfaltos.com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09600" y="16002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BENEFICIOS DE EZ STREET</a:t>
            </a:r>
            <a:endParaRPr lang="es-ES" sz="2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28600" y="2057400"/>
            <a:ext cx="46482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Aplicacion en solo tres pasos: </a:t>
            </a:r>
            <a:r>
              <a:rPr lang="en-US" sz="2000" b="1" dirty="0" smtClean="0"/>
              <a:t>Barrer, aplicar y compactar.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Solucion practica, economica e inmediata para tapar huecos.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Costos bajos de operacion en maquinaria y personal.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Maximo aprovechamiento de la mezcla  evitando desperdicios.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Aumento en la eficiencia y la productividad.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Resultado permanente y garantizado.</a:t>
            </a:r>
          </a:p>
          <a:p>
            <a:pPr algn="ctr">
              <a:buFont typeface="Wingdings" pitchFamily="2" charset="2"/>
              <a:buChar char="ü"/>
            </a:pPr>
            <a:r>
              <a:rPr lang="en-US" sz="2000" dirty="0" smtClean="0"/>
              <a:t>Permite el trafico </a:t>
            </a:r>
            <a:r>
              <a:rPr lang="en-US" sz="2000" b="1" dirty="0" smtClean="0"/>
              <a:t>inmediato.</a:t>
            </a:r>
          </a:p>
          <a:p>
            <a:pPr>
              <a:buFont typeface="Wingdings" pitchFamily="2" charset="2"/>
              <a:buChar char="Ø"/>
            </a:pPr>
            <a:endParaRPr lang="es-ES" dirty="0"/>
          </a:p>
        </p:txBody>
      </p:sp>
      <p:pic>
        <p:nvPicPr>
          <p:cNvPr id="8" name="7 Imagen" descr="2188-1-ez-street-cold-asphal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133600"/>
            <a:ext cx="38862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8" descr="asfaltocalient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62200"/>
            <a:ext cx="3666226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Content Placeholder 3" descr="AsfaltoFri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00600" y="2362200"/>
            <a:ext cx="3706663" cy="378753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143000" y="2057400"/>
            <a:ext cx="234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ASFALTO CALIENTE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334000" y="2057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ASFALTO FRIO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371600" y="1600200"/>
            <a:ext cx="6715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 smtClean="0"/>
              <a:t>ASFALTO FRIO VS ASFALTO CALIENTE</a:t>
            </a:r>
            <a:endParaRPr lang="es-ES" sz="28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7188" y="152400"/>
            <a:ext cx="9432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3412331" y="1307068"/>
            <a:ext cx="215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www.itpasfaltos.com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66800" y="1371600"/>
            <a:ext cx="6715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 smtClean="0"/>
              <a:t>ASFALTO FRIO VS ASFALTO CALIENTE</a:t>
            </a:r>
            <a:endParaRPr lang="es-ES" sz="28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457201" y="2236887"/>
            <a:ext cx="381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Requiere limpieza y secado previo.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No se puede instalar bajo la lluvia.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Almacenamiento no mayor de seis horas.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Requiere equipo especial para transporte en caliente. 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Requiere emulsión de base.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Requiere una logística compleja, en equipos, personal, cierre de vías, seguridad, y programación del trabajo.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Resulta altamente toxico por emisión de vapores de sustancias volátiles. 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Demanda costos más altos.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Requiere operaciones de compactación mecánica.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El asfalto caliente debe colocarse en la calle a una temperatura mínima de 100 grados centígrados.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El asfalto caliente es un 40% más  costoso que el asfalto frío.</a:t>
            </a: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s-CO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s-CO" sz="1200" dirty="0" smtClean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1200" dirty="0" smtClean="0"/>
          </a:p>
          <a:p>
            <a:pPr marL="342900" indent="-342900">
              <a:spcBef>
                <a:spcPct val="20000"/>
              </a:spcBef>
              <a:defRPr/>
            </a:pPr>
            <a:endParaRPr lang="es-ES" sz="1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648200" y="2236887"/>
            <a:ext cx="3810000" cy="2402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Barrer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Trabaja sobre el Agua y en cualquier clima.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 Se almacena durante 12 meses bajo lluvia o sol.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Disponible en bolsas de 50lbs, empaques de Tonelada y al Granel.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No requiere mezclado ni imprimación.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Su aplicación se puede hacer inclusive con un pisón manual.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CO" sz="1200" dirty="0" smtClean="0"/>
              <a:t>Se habré al trafico inmediatamente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66800" y="1764268"/>
            <a:ext cx="234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/>
              <a:t>ASFALTO CALIENTE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029200" y="1764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ASFALTO FRIO</a:t>
            </a:r>
            <a:endParaRPr lang="es-ES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228600" y="2100084"/>
            <a:ext cx="4114800" cy="441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4419600" y="2100084"/>
            <a:ext cx="4114800" cy="441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8" y="152400"/>
            <a:ext cx="75460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3574555" y="1066800"/>
            <a:ext cx="1988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www.itpasfaltos.com</a:t>
            </a:r>
            <a:endParaRPr lang="es-E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738</TotalTime>
  <Words>418</Words>
  <Application>Microsoft Office PowerPoint</Application>
  <PresentationFormat>Presentación en pantalla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PcSecre</dc:creator>
  <cp:lastModifiedBy>Oficina</cp:lastModifiedBy>
  <cp:revision>69</cp:revision>
  <dcterms:created xsi:type="dcterms:W3CDTF">2010-11-15T16:24:04Z</dcterms:created>
  <dcterms:modified xsi:type="dcterms:W3CDTF">2011-03-01T20:15:44Z</dcterms:modified>
</cp:coreProperties>
</file>